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62" r:id="rId8"/>
    <p:sldId id="261" r:id="rId9"/>
    <p:sldId id="260" r:id="rId10"/>
    <p:sldId id="259" r:id="rId11"/>
    <p:sldId id="264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3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9C2DE-FBD4-4C1B-A30F-607A69DACD7C}" type="datetimeFigureOut">
              <a:rPr lang="en-GB" smtClean="0"/>
              <a:t>24/01/2017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2C77-C0D5-4DAB-99DE-17D1D0963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97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59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59" y="3886200"/>
            <a:ext cx="716084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FA57ED69-9321-4723-A061-8F673F60E08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961" y="1052736"/>
            <a:ext cx="766885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89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>
                  <a:lumMod val="75000"/>
                </a:schemeClr>
              </a:buClr>
              <a:buSzPct val="110000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69-9321-4723-A061-8F673F60E088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180528" y="6237312"/>
            <a:ext cx="950505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942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69-9321-4723-A061-8F673F60E08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756592" y="1484784"/>
            <a:ext cx="950505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98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ED69-9321-4723-A061-8F673F60E08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6381328"/>
            <a:ext cx="2728122" cy="30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26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7" y="2492896"/>
            <a:ext cx="8291263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700" b="1" dirty="0"/>
              <a:t>The UN Convention </a:t>
            </a:r>
            <a:r>
              <a:rPr lang="en-GB" sz="6700" b="1" dirty="0" smtClean="0"/>
              <a:t/>
            </a:r>
            <a:br>
              <a:rPr lang="en-GB" sz="6700" b="1" dirty="0" smtClean="0"/>
            </a:br>
            <a:r>
              <a:rPr lang="en-GB" sz="6700" b="1" dirty="0" smtClean="0"/>
              <a:t>and </a:t>
            </a:r>
            <a:r>
              <a:rPr lang="en-GB" sz="6700" b="1" dirty="0"/>
              <a:t>M</a:t>
            </a:r>
            <a:r>
              <a:rPr lang="en-GB" sz="6700" b="1" dirty="0" smtClean="0"/>
              <a:t>y Rights</a:t>
            </a:r>
            <a:r>
              <a:rPr lang="en-GB" sz="7200" b="1" dirty="0"/>
              <a:t/>
            </a:r>
            <a:br>
              <a:rPr lang="en-GB" sz="7200" b="1" dirty="0"/>
            </a:br>
            <a:r>
              <a:rPr lang="en-US" sz="3600" dirty="0" smtClean="0"/>
              <a:t>The </a:t>
            </a:r>
            <a:r>
              <a:rPr lang="en-US" sz="3600" dirty="0"/>
              <a:t>laws and agreements about your rights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69-9321-4723-A061-8F673F60E0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129614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Everybody in the world should have rights. From when they are </a:t>
            </a:r>
            <a:r>
              <a:rPr lang="en-GB" dirty="0" smtClean="0"/>
              <a:t>born </a:t>
            </a:r>
            <a:r>
              <a:rPr lang="en-GB" dirty="0"/>
              <a:t>till when they die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69-9321-4723-A061-8F673F60E088}" type="slidenum">
              <a:rPr lang="en-GB" smtClean="0"/>
              <a:t>2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683568" y="1798462"/>
            <a:ext cx="7977493" cy="1374917"/>
            <a:chOff x="179513" y="1798462"/>
            <a:chExt cx="7977493" cy="13749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513" y="1798462"/>
              <a:ext cx="3960440" cy="13749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196566" y="1832117"/>
              <a:ext cx="3960440" cy="1341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53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09119"/>
            <a:ext cx="8229600" cy="161704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Everybody should know that they have rights.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69-9321-4723-A061-8F673F60E088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3729598" cy="416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There are different laws to protect us all from being treated unfairly.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You </a:t>
            </a:r>
            <a:r>
              <a:rPr lang="en-GB" dirty="0"/>
              <a:t>can think of the laws like layers of clothes.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69-9321-4723-A061-8F673F60E088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8"/>
            <a:ext cx="5956508" cy="267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/>
          <a:lstStyle/>
          <a:p>
            <a:r>
              <a:rPr lang="en-GB" dirty="0"/>
              <a:t>We are all protected by the Human Rights </a:t>
            </a:r>
            <a:r>
              <a:rPr lang="en-GB" dirty="0" smtClean="0"/>
              <a:t>Act 1998.</a:t>
            </a:r>
          </a:p>
          <a:p>
            <a:r>
              <a:rPr lang="en-GB" dirty="0" smtClean="0"/>
              <a:t>This </a:t>
            </a:r>
            <a:r>
              <a:rPr lang="en-GB" dirty="0"/>
              <a:t>was based on a Declaration from the United Nations in </a:t>
            </a:r>
            <a:r>
              <a:rPr lang="en-GB" dirty="0" smtClean="0"/>
              <a:t>1948.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69-9321-4723-A061-8F673F60E088}" type="slidenum">
              <a:rPr lang="en-GB" smtClean="0"/>
              <a:t>5</a:t>
            </a:fld>
            <a:endParaRPr lang="en-GB"/>
          </a:p>
        </p:txBody>
      </p:sp>
      <p:pic>
        <p:nvPicPr>
          <p:cNvPr id="2050" name="Picture 2" descr="https://upload.wikimedia.org/wikipedia/commons/thumb/2/2f/Flag_of_the_United_Nations.svg/2000px-Flag_of_the_United_Nations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" t="13089" r="5321" b="14906"/>
          <a:stretch/>
        </p:blipFill>
        <p:spPr bwMode="auto">
          <a:xfrm>
            <a:off x="1428750" y="332656"/>
            <a:ext cx="600075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4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yt3.ggpht.com/-guAVq_AsHpw/AAAAAAAAAAI/AAAAAAAAAAA/toJXW4c8SuI/s900-c-k-no-mo-rj-c0xffffff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8"/>
            <a:ext cx="3537490" cy="353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If you are under 18 you are protected by the Children Act and the United Nations Convention on the Rights of the </a:t>
            </a:r>
            <a:r>
              <a:rPr lang="en-GB" dirty="0" smtClean="0"/>
              <a:t>Child.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69-9321-4723-A061-8F673F60E0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4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If you have a learning disability you are also protected by the United Nations Convention on the Rights of Persons with Disabilities </a:t>
            </a:r>
            <a:r>
              <a:rPr lang="en-GB" dirty="0" smtClean="0"/>
              <a:t>2006.</a:t>
            </a:r>
            <a:endParaRPr lang="en-GB" dirty="0"/>
          </a:p>
          <a:p>
            <a:pPr algn="just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69-9321-4723-A061-8F673F60E088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836712"/>
            <a:ext cx="5370286" cy="1909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62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In Wales we have Social Services and </a:t>
            </a:r>
            <a:r>
              <a:rPr lang="en-GB" dirty="0" smtClean="0"/>
              <a:t>Well-being </a:t>
            </a:r>
            <a:r>
              <a:rPr lang="en-GB" dirty="0"/>
              <a:t>Act (2014</a:t>
            </a:r>
            <a:r>
              <a:rPr lang="en-GB" dirty="0" smtClean="0"/>
              <a:t>) to help you</a:t>
            </a:r>
            <a:endParaRPr lang="en-GB" dirty="0"/>
          </a:p>
          <a:p>
            <a:pPr lvl="1"/>
            <a:r>
              <a:rPr lang="en-GB" dirty="0" smtClean="0"/>
              <a:t>Be healthy</a:t>
            </a:r>
          </a:p>
          <a:p>
            <a:pPr lvl="1"/>
            <a:r>
              <a:rPr lang="en-GB" dirty="0" smtClean="0"/>
              <a:t>Be happy</a:t>
            </a:r>
          </a:p>
          <a:p>
            <a:pPr lvl="1"/>
            <a:r>
              <a:rPr lang="en-GB" dirty="0" smtClean="0"/>
              <a:t>Have opportunities to </a:t>
            </a:r>
            <a:r>
              <a:rPr lang="en-GB" dirty="0"/>
              <a:t>learn new </a:t>
            </a:r>
            <a:r>
              <a:rPr lang="en-GB" dirty="0" smtClean="0"/>
              <a:t>things </a:t>
            </a:r>
          </a:p>
          <a:p>
            <a:pPr lvl="1"/>
            <a:r>
              <a:rPr lang="en-GB" dirty="0" smtClean="0"/>
              <a:t>Be in control </a:t>
            </a:r>
            <a:r>
              <a:rPr lang="en-GB" dirty="0"/>
              <a:t>of </a:t>
            </a:r>
            <a:r>
              <a:rPr lang="en-GB" dirty="0" smtClean="0"/>
              <a:t>your life </a:t>
            </a:r>
          </a:p>
          <a:p>
            <a:pPr lvl="1"/>
            <a:r>
              <a:rPr lang="en-GB" dirty="0" smtClean="0"/>
              <a:t>Have a </a:t>
            </a:r>
            <a:r>
              <a:rPr lang="en-GB" dirty="0"/>
              <a:t>chance to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69-9321-4723-A061-8F673F60E088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592288" cy="27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151216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If </a:t>
            </a:r>
            <a:r>
              <a:rPr lang="en-GB" dirty="0"/>
              <a:t>someone tries to stop you from getting your rights </a:t>
            </a:r>
            <a:r>
              <a:rPr lang="en-GB" dirty="0" smtClean="0"/>
              <a:t>…</a:t>
            </a:r>
            <a:r>
              <a:rPr lang="en-GB" b="1" dirty="0" smtClean="0"/>
              <a:t>they </a:t>
            </a:r>
            <a:r>
              <a:rPr lang="en-GB" b="1" dirty="0"/>
              <a:t>are wrong!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ED69-9321-4723-A061-8F673F60E088}" type="slidenum">
              <a:rPr lang="en-GB" smtClean="0"/>
              <a:t>9</a:t>
            </a:fld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3906228" cy="467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8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2780E0AFBB247AA1FF256A14F051D" ma:contentTypeVersion="2" ma:contentTypeDescription="Create a new document." ma:contentTypeScope="" ma:versionID="b862e78f7403455eae045c4f04d0a181">
  <xsd:schema xmlns:xsd="http://www.w3.org/2001/XMLSchema" xmlns:xs="http://www.w3.org/2001/XMLSchema" xmlns:p="http://schemas.microsoft.com/office/2006/metadata/properties" xmlns:ns2="76f640b0-e890-4251-8676-fba4f2ab299d" targetNamespace="http://schemas.microsoft.com/office/2006/metadata/properties" ma:root="true" ma:fieldsID="3378cad5f21976b4da70462d4bbdcc3e" ns2:_="">
    <xsd:import namespace="76f640b0-e890-4251-8676-fba4f2ab29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640b0-e890-4251-8676-fba4f2ab29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E42FB1-2C0E-4B8C-8CE4-86318131E9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04D639-1D8D-47EC-B652-955E0C859E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f640b0-e890-4251-8676-fba4f2ab2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8366F4-80DC-4C1A-8E9D-0273FE448DB9}">
  <ds:schemaRefs>
    <ds:schemaRef ds:uri="http://purl.org/dc/dcmitype/"/>
    <ds:schemaRef ds:uri="http://schemas.microsoft.com/office/infopath/2007/PartnerControls"/>
    <ds:schemaRef ds:uri="76f640b0-e890-4251-8676-fba4f2ab299d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185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UN Convention  and My Rights The laws and agreements about your rights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Rose</dc:creator>
  <cp:lastModifiedBy>Simon Rose</cp:lastModifiedBy>
  <cp:revision>14</cp:revision>
  <dcterms:created xsi:type="dcterms:W3CDTF">2016-07-27T10:49:39Z</dcterms:created>
  <dcterms:modified xsi:type="dcterms:W3CDTF">2017-01-24T11:38:05Z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0x0101000EB2780E0AFBB247AA1FF256A14F051D</vt:lpwstr>
  </property>
</Properties>
</file>